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368" r:id="rId3"/>
    <p:sldId id="369" r:id="rId4"/>
    <p:sldId id="370" r:id="rId5"/>
    <p:sldId id="371" r:id="rId6"/>
    <p:sldId id="288" r:id="rId7"/>
    <p:sldId id="289" r:id="rId8"/>
    <p:sldId id="303" r:id="rId9"/>
    <p:sldId id="372" r:id="rId10"/>
    <p:sldId id="304" r:id="rId11"/>
    <p:sldId id="373" r:id="rId12"/>
    <p:sldId id="374" r:id="rId13"/>
    <p:sldId id="375" r:id="rId14"/>
    <p:sldId id="376" r:id="rId15"/>
    <p:sldId id="286" r:id="rId16"/>
    <p:sldId id="333" r:id="rId17"/>
    <p:sldId id="284" r:id="rId1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13232"/>
    <a:srgbClr val="2C2F31"/>
    <a:srgbClr val="FFFFFF"/>
    <a:srgbClr val="404040"/>
    <a:srgbClr val="ED5F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7" autoAdjust="0"/>
    <p:restoredTop sz="94660"/>
  </p:normalViewPr>
  <p:slideViewPr>
    <p:cSldViewPr snapToGrid="0">
      <p:cViewPr varScale="1">
        <p:scale>
          <a:sx n="68" d="100"/>
          <a:sy n="68" d="100"/>
        </p:scale>
        <p:origin x="73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156692-878A-40A2-AC15-0537243E09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CA32010-E1B4-4445-9D4A-E8E8F59839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CCDDA56-09CD-4B33-90DF-2BC2593A8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21.12.2020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944762D-1AE2-491D-BCF0-D19B631F6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FE323CD-B657-4F42-8F78-496C9EC26E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44447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0B06D4-A13B-49CD-AAE8-D26970EC9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960BBD6-E72D-4312-8941-4F119B505C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AEAEB8A-D17B-4A2F-BD3C-C52264CEA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21.12.2020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AF61CB4-B19D-4D55-BDFA-DC69FBD5F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BDBF2A0-02B5-4C45-9B9E-744648113C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65278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312BAB12-CDB7-44A1-937B-7B20A11263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608F66B-A1E3-4C29-9DCB-7CD9342C91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BA16294-CB58-4402-A330-67D9B0F31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21.12.2020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2709F5E-C732-40CE-A32B-15D69BFBA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9397A3F-A40E-4918-A2AC-136EFF39D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79733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EB7A75E-08EE-4147-8463-A0C2E2786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4B558DD-EDC3-4838-A161-FF71F0AEB8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B1BB9A4-0FC2-4C41-BE73-D55C7C714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21.12.2020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433C466-FA68-44DD-9EE5-FEBA1EE1F6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82C0FA2-A100-481E-B701-C249211FE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995719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C861F5-209B-4EBE-AF73-9D40A4C30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CA8BB2C-A0E2-4E87-A49A-0A4BA4E077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8BCCAD7-5502-45FE-A301-FF1B335C9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21.12.2020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93683A3-A269-46BD-BBC4-2D442A025E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1932E26-6228-4677-A15B-22316BFDA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97679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ED40A16-DCDA-43AA-98D7-4ADDCE231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76B00A6-2898-47E3-A3E1-6F3634CC22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F74387F-1587-467E-8716-B47824547A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199BCA3-DC3A-445B-B4AE-79959AF12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21.12.2020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C4DB866-F4B5-4A62-95F5-236A14C8DC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9EEC558-BBE2-4AC7-851F-DF6A3B073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528574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8ECFC9-54B1-4DD1-AF19-CBF4948D6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C225FB9-A790-4357-8F0F-038BC708AF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241568F-82D4-45BB-BC34-6B5818F060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A79AB4B-4D18-4E29-B947-EDCB5586D2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2D9B2C09-20CF-4FAF-ABBA-E4763BC451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1B9281AA-3F67-437E-8360-BFFEC138F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21.12.2020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8DB9DB72-E9E9-4E9C-9F42-626B098B0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82FB1D47-67FD-41A0-B15D-61B94D680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80670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3F4DEC-C443-40E9-8EC9-6C8B3A00F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3CE7727A-6594-4473-9745-6B5BDD35DA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21.12.2020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DFEB757-2981-4EB5-A657-E109E5399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3CB886B-C77D-4C30-B515-70544B4DB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282167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0BABBD72-1A45-4069-BF8D-8AFEEE4DC7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21.12.2020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349F708-F160-4FBA-90D2-9DC6E2479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CC3C2F4-8A9A-4B0D-BC3C-4C9BA61D5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75620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F4D649-10E0-451C-88E0-890149DBA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A171EC2-53F0-4FB1-9DA9-9703B50CD2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8DAC66F-E262-44A6-B949-7E284C7026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0513BA3-ECA5-4B43-BBEB-1A1108418D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21.12.2020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267E6D5-879B-46A1-8E86-2515898D56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F9A3CAB-13E5-4DD9-B7FC-7C9C3D1C5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9233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176FFC-81C0-4F63-A65A-711ACBF440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EBDEA06C-8837-4590-B4C1-060D697B18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BAC655A-99A2-48A0-B7DB-C968921224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A124973-E68F-4B37-8CA0-03D4D7018F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21.12.2020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44980F5-01CB-4E6A-931A-7BDB132D4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01A6445-C7E4-43B4-91AC-AD88D1BB0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55959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E7F4D8-98E2-46B8-A2AB-E53D516B5F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435C36A-4CD9-4A28-A308-74C0EC296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7F864AE-B745-459F-A7CB-96503878BC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79135C-727D-41CD-9231-50A61DAA32EE}" type="datetimeFigureOut">
              <a:rPr lang="ru-RU" smtClean="0"/>
              <a:t>21.12.2020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550117A-159C-4F5B-B82E-F3A22427E2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4686F93-3239-47C0-9802-876300D353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6540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8A2059B-9AA8-4556-BFF1-F19CE7FD1A3E}"/>
              </a:ext>
            </a:extLst>
          </p:cNvPr>
          <p:cNvSpPr txBox="1"/>
          <p:nvPr/>
        </p:nvSpPr>
        <p:spPr>
          <a:xfrm>
            <a:off x="717698" y="1684335"/>
            <a:ext cx="10756603" cy="174466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5400" spc="3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Проект </a:t>
            </a:r>
            <a:r>
              <a:rPr lang="ru-RU" sz="5400" spc="300" dirty="0">
                <a:solidFill>
                  <a:schemeClr val="accent2"/>
                </a:solidFill>
                <a:latin typeface="Bahnschrift" panose="020B0502040204020203" pitchFamily="34" charset="0"/>
                <a:ea typeface="+mj-ea"/>
                <a:cs typeface="+mj-cs"/>
              </a:rPr>
              <a:t>«</a:t>
            </a:r>
            <a:r>
              <a:rPr lang="ru-RU" sz="5400" spc="3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Кондитерский клуб</a:t>
            </a:r>
            <a:r>
              <a:rPr lang="ru-RU" sz="5400" spc="300" dirty="0">
                <a:solidFill>
                  <a:schemeClr val="accent2"/>
                </a:solidFill>
                <a:latin typeface="Bahnschrift" panose="020B0502040204020203" pitchFamily="34" charset="0"/>
                <a:ea typeface="+mj-ea"/>
                <a:cs typeface="+mj-cs"/>
              </a:rPr>
              <a:t>»</a:t>
            </a:r>
          </a:p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000" spc="300" dirty="0">
                <a:solidFill>
                  <a:schemeClr val="accent2"/>
                </a:solidFill>
                <a:latin typeface="Bahnschrift" panose="020B0502040204020203" pitchFamily="34" charset="0"/>
                <a:ea typeface="+mj-ea"/>
                <a:cs typeface="+mj-cs"/>
              </a:rPr>
              <a:t>Итоги проекта</a:t>
            </a:r>
          </a:p>
          <a:p>
            <a:pPr algn="ctr">
              <a:spcBef>
                <a:spcPct val="0"/>
              </a:spcBef>
              <a:spcAft>
                <a:spcPts val="600"/>
              </a:spcAft>
            </a:pPr>
            <a:endParaRPr lang="en-US" sz="4800" spc="3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E83EF6FD-8741-4E99-836B-BA1256D0BE0C}"/>
              </a:ext>
            </a:extLst>
          </p:cNvPr>
          <p:cNvSpPr txBox="1"/>
          <p:nvPr/>
        </p:nvSpPr>
        <p:spPr>
          <a:xfrm>
            <a:off x="717698" y="3652417"/>
            <a:ext cx="107566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2000" b="1" dirty="0">
                <a:solidFill>
                  <a:srgbClr val="FFFFFF"/>
                </a:solidFill>
                <a:latin typeface="Trebuchet MS" panose="020B0603020202020204" pitchFamily="34" charset="0"/>
              </a:rPr>
              <a:t>Шарафетдинов В., Кваша Д., Червяков С., Овчинников Л., Хмелёв Н., Соколова Т. </a:t>
            </a:r>
            <a:r>
              <a:rPr lang="en-US" sz="2400" b="1" dirty="0">
                <a:solidFill>
                  <a:srgbClr val="FFFFFF"/>
                </a:solidFill>
                <a:latin typeface="Trebuchet MS" panose="020B0603020202020204" pitchFamily="34" charset="0"/>
              </a:rPr>
              <a:t>Y2</a:t>
            </a:r>
            <a:r>
              <a:rPr lang="ru-RU" sz="2400" b="1" dirty="0">
                <a:solidFill>
                  <a:srgbClr val="FFFFFF"/>
                </a:solidFill>
                <a:latin typeface="Trebuchet MS" panose="020B0603020202020204" pitchFamily="34" charset="0"/>
              </a:rPr>
              <a:t>4</a:t>
            </a:r>
            <a:r>
              <a:rPr lang="en-US" sz="2400" b="1" dirty="0">
                <a:solidFill>
                  <a:srgbClr val="FFFFFF"/>
                </a:solidFill>
                <a:latin typeface="Trebuchet MS" panose="020B0603020202020204" pitchFamily="34" charset="0"/>
              </a:rPr>
              <a:t>34</a:t>
            </a:r>
            <a:endParaRPr lang="ru-RU" sz="2400" b="1" dirty="0">
              <a:solidFill>
                <a:srgbClr val="FFFFFF"/>
              </a:solidFill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18111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6253563" y="709665"/>
            <a:ext cx="5828947" cy="153438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00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Страницы </a:t>
            </a:r>
            <a:r>
              <a:rPr lang="ru-RU" sz="40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регистрации и авторизации</a:t>
            </a:r>
          </a:p>
          <a:p>
            <a:pPr algn="ctr">
              <a:spcBef>
                <a:spcPct val="0"/>
              </a:spcBef>
              <a:spcAft>
                <a:spcPts val="600"/>
              </a:spcAft>
            </a:pP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B55C98-AC97-4354-ADE1-691393D09974}"/>
              </a:ext>
            </a:extLst>
          </p:cNvPr>
          <p:cNvSpPr txBox="1"/>
          <p:nvPr/>
        </p:nvSpPr>
        <p:spPr>
          <a:xfrm>
            <a:off x="5941255" y="2438295"/>
            <a:ext cx="5828946" cy="257928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endParaRPr lang="ru-RU" sz="24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83AE5B3-7C7E-461D-B840-A82549B356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490" y="3875752"/>
            <a:ext cx="5986510" cy="28584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A94C66A0-084B-415A-ABA7-5F8B42D9A9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490" y="754310"/>
            <a:ext cx="5891715" cy="2858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03626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5941255" y="358528"/>
            <a:ext cx="5562364" cy="130356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0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Страница личного кабинета</a:t>
            </a:r>
          </a:p>
          <a:p>
            <a:pPr algn="ctr">
              <a:spcBef>
                <a:spcPct val="0"/>
              </a:spcBef>
              <a:spcAft>
                <a:spcPts val="600"/>
              </a:spcAft>
            </a:pP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B55C98-AC97-4354-ADE1-691393D09974}"/>
              </a:ext>
            </a:extLst>
          </p:cNvPr>
          <p:cNvSpPr txBox="1"/>
          <p:nvPr/>
        </p:nvSpPr>
        <p:spPr>
          <a:xfrm>
            <a:off x="5941255" y="2438295"/>
            <a:ext cx="5828946" cy="257928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endParaRPr lang="ru-RU" sz="24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2B0E103-C5EA-478C-BF47-03080BBCE7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600" y="2025748"/>
            <a:ext cx="8348197" cy="46505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00657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5941255" y="358528"/>
            <a:ext cx="5562364" cy="130356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42913" algn="ctr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</a:pPr>
            <a:r>
              <a:rPr lang="ru-RU" sz="40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Страница рецепта</a:t>
            </a:r>
          </a:p>
          <a:p>
            <a:pPr algn="ctr">
              <a:spcBef>
                <a:spcPct val="0"/>
              </a:spcBef>
              <a:spcAft>
                <a:spcPts val="600"/>
              </a:spcAft>
            </a:pP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2B0E103-C5EA-478C-BF47-03080BBCE76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19" t="1346"/>
          <a:stretch/>
        </p:blipFill>
        <p:spPr bwMode="auto">
          <a:xfrm>
            <a:off x="140297" y="2025749"/>
            <a:ext cx="9490333" cy="4656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52915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5941255" y="428866"/>
            <a:ext cx="5562364" cy="130356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42913" algn="ctr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</a:pPr>
            <a:r>
              <a:rPr lang="ru-RU" sz="40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Страница изменения   рецепта</a:t>
            </a:r>
          </a:p>
          <a:p>
            <a:pPr algn="ctr">
              <a:spcBef>
                <a:spcPct val="0"/>
              </a:spcBef>
              <a:spcAft>
                <a:spcPts val="600"/>
              </a:spcAft>
            </a:pP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B55C98-AC97-4354-ADE1-691393D09974}"/>
              </a:ext>
            </a:extLst>
          </p:cNvPr>
          <p:cNvSpPr txBox="1"/>
          <p:nvPr/>
        </p:nvSpPr>
        <p:spPr>
          <a:xfrm>
            <a:off x="5941255" y="2438295"/>
            <a:ext cx="5828946" cy="257928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endParaRPr lang="ru-RU" sz="24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6A4CFA8-9421-4A1A-A00A-44771E7E41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"/>
            <a:ext cx="56798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7399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6524525" y="1004630"/>
            <a:ext cx="4897101" cy="81834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000" spc="600" dirty="0" err="1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Ревью</a:t>
            </a:r>
            <a:endParaRPr lang="ru-RU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1854F48-D944-48E3-847B-7F94312C0D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471957" cy="3727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7B55C98-AC97-4354-ADE1-691393D09974}"/>
              </a:ext>
            </a:extLst>
          </p:cNvPr>
          <p:cNvSpPr txBox="1"/>
          <p:nvPr/>
        </p:nvSpPr>
        <p:spPr>
          <a:xfrm>
            <a:off x="5941255" y="2438295"/>
            <a:ext cx="5828946" cy="319902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00113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endParaRPr lang="ru-RU" sz="24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2BCE4F1-CB79-44FD-BEF0-F6D9A288D3B2}"/>
              </a:ext>
            </a:extLst>
          </p:cNvPr>
          <p:cNvSpPr txBox="1"/>
          <p:nvPr/>
        </p:nvSpPr>
        <p:spPr>
          <a:xfrm>
            <a:off x="6524525" y="2729132"/>
            <a:ext cx="5078436" cy="220862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2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Взаимодействие с серверным функционалом происходит корректно</a:t>
            </a: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2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Логических ошибок работы клиентского функционала не выявлено</a:t>
            </a:r>
          </a:p>
        </p:txBody>
      </p:sp>
    </p:spTree>
    <p:extLst>
      <p:ext uri="{BB962C8B-B14F-4D97-AF65-F5344CB8AC3E}">
        <p14:creationId xmlns:p14="http://schemas.microsoft.com/office/powerpoint/2010/main" val="23299000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6971121" y="3597814"/>
            <a:ext cx="4592524" cy="19307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66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UI</a:t>
            </a:r>
          </a:p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2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ЧЕРВЯКОВ С.</a:t>
            </a:r>
          </a:p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2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ХМЕЛЁВ Н.</a:t>
            </a:r>
            <a:endParaRPr lang="en-US" sz="2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  <a:p>
            <a:pPr algn="ctr">
              <a:spcBef>
                <a:spcPct val="0"/>
              </a:spcBef>
              <a:spcAft>
                <a:spcPts val="600"/>
              </a:spcAft>
            </a:pP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1355120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10E2C3E-CCF2-461B-8A1F-D41962DA95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86950" cy="184286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1141AEE-7D7B-4123-A70B-20C4DBB843AC}"/>
              </a:ext>
            </a:extLst>
          </p:cNvPr>
          <p:cNvSpPr txBox="1"/>
          <p:nvPr/>
        </p:nvSpPr>
        <p:spPr>
          <a:xfrm>
            <a:off x="5709595" y="718383"/>
            <a:ext cx="6435391" cy="141521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4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Макет страниц сайта</a:t>
            </a: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9B2F2E-5F48-48DA-B369-EBE485BB65A8}"/>
              </a:ext>
            </a:extLst>
          </p:cNvPr>
          <p:cNvSpPr txBox="1"/>
          <p:nvPr/>
        </p:nvSpPr>
        <p:spPr>
          <a:xfrm>
            <a:off x="6096000" y="2542494"/>
            <a:ext cx="5627643" cy="309865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Реализован макет всех необходимых страниц сайта в соответствии с Описанием интерфейсов (документ прилагается)</a:t>
            </a: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Реализована и применена в клиентском приложении вёрстка для всех страниц макета</a:t>
            </a:r>
          </a:p>
        </p:txBody>
      </p:sp>
    </p:spTree>
    <p:extLst>
      <p:ext uri="{BB962C8B-B14F-4D97-AF65-F5344CB8AC3E}">
        <p14:creationId xmlns:p14="http://schemas.microsoft.com/office/powerpoint/2010/main" val="34190647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7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5A70065-BE07-404A-9128-07BA6C8C0EB8}"/>
              </a:ext>
            </a:extLst>
          </p:cNvPr>
          <p:cNvSpPr txBox="1"/>
          <p:nvPr/>
        </p:nvSpPr>
        <p:spPr>
          <a:xfrm>
            <a:off x="2802010" y="2131872"/>
            <a:ext cx="7657123" cy="279801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6000" spc="2500" dirty="0">
                <a:solidFill>
                  <a:schemeClr val="tx1">
                    <a:lumMod val="50000"/>
                    <a:lumOff val="50000"/>
                  </a:schemeClr>
                </a:solidFill>
                <a:latin typeface="Bahnschrift" panose="020B0502040204020203" pitchFamily="34" charset="0"/>
                <a:ea typeface="+mj-ea"/>
                <a:cs typeface="+mj-cs"/>
              </a:rPr>
              <a:t>СПАСИБО ЗА ВНИМАНИЕ</a:t>
            </a:r>
            <a:endParaRPr lang="en-US" sz="6000" spc="2500" dirty="0">
              <a:solidFill>
                <a:schemeClr val="tx1">
                  <a:lumMod val="50000"/>
                  <a:lumOff val="50000"/>
                </a:schemeClr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4BBD54-BEFD-4F80-A384-B2215AA3D086}"/>
              </a:ext>
            </a:extLst>
          </p:cNvPr>
          <p:cNvSpPr txBox="1"/>
          <p:nvPr/>
        </p:nvSpPr>
        <p:spPr>
          <a:xfrm>
            <a:off x="8855416" y="5355746"/>
            <a:ext cx="3207433" cy="135454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ct val="0"/>
              </a:spcBef>
              <a:spcAft>
                <a:spcPts val="600"/>
              </a:spcAft>
            </a:pPr>
            <a:r>
              <a:rPr lang="ru-RU" sz="2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Составитель сопутствующей документации СОКОЛОВА Т</a:t>
            </a:r>
            <a:r>
              <a:rPr lang="en-US" sz="2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.</a:t>
            </a:r>
            <a:endParaRPr lang="ru-RU" sz="2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3309326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6881037" y="3617155"/>
            <a:ext cx="4978028" cy="186924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66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Backend</a:t>
            </a:r>
          </a:p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2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ШАРАФЕТДИНОВ В</a:t>
            </a:r>
            <a:r>
              <a:rPr lang="en-US" sz="2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.</a:t>
            </a:r>
            <a:endParaRPr lang="ru-RU" sz="2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4497297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5641146" y="364546"/>
            <a:ext cx="5643486" cy="170340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4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Серверный функционал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4B1288-A7A0-4577-BBDE-727961FA43CE}"/>
              </a:ext>
            </a:extLst>
          </p:cNvPr>
          <p:cNvSpPr txBox="1"/>
          <p:nvPr/>
        </p:nvSpPr>
        <p:spPr>
          <a:xfrm>
            <a:off x="5641146" y="2067951"/>
            <a:ext cx="5643486" cy="40796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2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Разработана БД в соответствии с Описанием БД (документ прилагается)</a:t>
            </a: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2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В полном объёме реализованы серверные функции для работы с данными с клиентской стороны в соответствии с Описанием интерфейсов</a:t>
            </a: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2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Реализованы необходимый функционал для работы с файловой системой на стороне сервера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0518EA9B-3162-414C-8DA6-CDD513BE8A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234526"/>
            <a:ext cx="4851790" cy="2729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2DE4926A-4802-4BD0-96E4-1D489E0439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851790" cy="3234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35460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7236115" y="696655"/>
            <a:ext cx="4557931" cy="90178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4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База данных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4B1288-A7A0-4577-BBDE-727961FA43CE}"/>
              </a:ext>
            </a:extLst>
          </p:cNvPr>
          <p:cNvSpPr txBox="1"/>
          <p:nvPr/>
        </p:nvSpPr>
        <p:spPr>
          <a:xfrm>
            <a:off x="5798867" y="2527214"/>
            <a:ext cx="5643486" cy="90178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endParaRPr lang="ru-RU" sz="24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24DD2ED-8787-4951-BE56-364EE82E693B}"/>
              </a:ext>
            </a:extLst>
          </p:cNvPr>
          <p:cNvSpPr txBox="1"/>
          <p:nvPr/>
        </p:nvSpPr>
        <p:spPr>
          <a:xfrm>
            <a:off x="7369961" y="2898565"/>
            <a:ext cx="4290237" cy="125098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Актуальная инфологическая модель БД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F3FC4EE-F6FB-48F9-9356-B9F12D5730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840" y="0"/>
            <a:ext cx="66865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1535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4B1288-A7A0-4577-BBDE-727961FA43CE}"/>
              </a:ext>
            </a:extLst>
          </p:cNvPr>
          <p:cNvSpPr txBox="1"/>
          <p:nvPr/>
        </p:nvSpPr>
        <p:spPr>
          <a:xfrm>
            <a:off x="5798867" y="2527214"/>
            <a:ext cx="5643486" cy="90178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endParaRPr lang="ru-RU" sz="24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24DD2ED-8787-4951-BE56-364EE82E693B}"/>
              </a:ext>
            </a:extLst>
          </p:cNvPr>
          <p:cNvSpPr txBox="1"/>
          <p:nvPr/>
        </p:nvSpPr>
        <p:spPr>
          <a:xfrm>
            <a:off x="6779120" y="2978107"/>
            <a:ext cx="4290237" cy="125098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Актуальный список </a:t>
            </a: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API</a:t>
            </a: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 для работы с клиентским приложением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C0A24D0-98F9-4072-88B4-CF585818D7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5676255" cy="6858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15A10A6-9C64-4A30-9369-975905104410}"/>
              </a:ext>
            </a:extLst>
          </p:cNvPr>
          <p:cNvSpPr txBox="1"/>
          <p:nvPr/>
        </p:nvSpPr>
        <p:spPr>
          <a:xfrm>
            <a:off x="6645274" y="696655"/>
            <a:ext cx="4557931" cy="90178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4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База данных</a:t>
            </a:r>
          </a:p>
        </p:txBody>
      </p:sp>
    </p:spTree>
    <p:extLst>
      <p:ext uri="{BB962C8B-B14F-4D97-AF65-F5344CB8AC3E}">
        <p14:creationId xmlns:p14="http://schemas.microsoft.com/office/powerpoint/2010/main" val="13788919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6881037" y="3617155"/>
            <a:ext cx="4978028" cy="186924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66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Frontend</a:t>
            </a:r>
          </a:p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2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КВАША Д</a:t>
            </a:r>
            <a:r>
              <a:rPr lang="en-US" sz="2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.</a:t>
            </a:r>
            <a:endParaRPr lang="ru-RU" sz="2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1389372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4B1288-A7A0-4577-BBDE-727961FA43CE}"/>
              </a:ext>
            </a:extLst>
          </p:cNvPr>
          <p:cNvSpPr txBox="1"/>
          <p:nvPr/>
        </p:nvSpPr>
        <p:spPr>
          <a:xfrm>
            <a:off x="5981746" y="2779099"/>
            <a:ext cx="5643486" cy="229933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В полном объёме реализован клиентский функционал в соответствии с Описанием интерфейсов (документ прилагается)</a:t>
            </a:r>
          </a:p>
        </p:txBody>
      </p:sp>
      <p:pic>
        <p:nvPicPr>
          <p:cNvPr id="1031" name="Picture 7" descr="React Logo PNG Transparent &amp; SVG Vector - Freebie Supply">
            <a:extLst>
              <a:ext uri="{FF2B5EF4-FFF2-40B4-BE49-F238E27FC236}">
                <a16:creationId xmlns:a16="http://schemas.microsoft.com/office/drawing/2014/main" id="{9F462136-5298-473A-B487-7CE7739B34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1"/>
            <a:ext cx="3516923" cy="3516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637A6F9-2319-4999-8CE8-7D51BFFFD555}"/>
              </a:ext>
            </a:extLst>
          </p:cNvPr>
          <p:cNvSpPr txBox="1"/>
          <p:nvPr/>
        </p:nvSpPr>
        <p:spPr>
          <a:xfrm>
            <a:off x="5641146" y="364546"/>
            <a:ext cx="5643486" cy="170340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4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Клиентский функционал</a:t>
            </a: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2190640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6881037" y="3617155"/>
            <a:ext cx="4978028" cy="186924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66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Test</a:t>
            </a:r>
          </a:p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2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ОВЧИННИКОВ Л</a:t>
            </a:r>
            <a:r>
              <a:rPr lang="en-US" sz="2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.</a:t>
            </a:r>
            <a:endParaRPr lang="ru-RU" sz="2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7187517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6524525" y="1004630"/>
            <a:ext cx="4897101" cy="81834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Тестирование</a:t>
            </a: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1854F48-D944-48E3-847B-7F94312C0D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471957" cy="3727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7B55C98-AC97-4354-ADE1-691393D09974}"/>
              </a:ext>
            </a:extLst>
          </p:cNvPr>
          <p:cNvSpPr txBox="1"/>
          <p:nvPr/>
        </p:nvSpPr>
        <p:spPr>
          <a:xfrm>
            <a:off x="5941255" y="2438295"/>
            <a:ext cx="5828946" cy="319902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Протестировано методом черного ящика:</a:t>
            </a:r>
          </a:p>
          <a:p>
            <a:pPr marL="900113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Форма регистрации и авторизации</a:t>
            </a:r>
          </a:p>
          <a:p>
            <a:pPr marL="900113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Форма личного кабинета</a:t>
            </a:r>
          </a:p>
          <a:p>
            <a:pPr marL="900113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Форма страницы рецепта</a:t>
            </a:r>
          </a:p>
          <a:p>
            <a:pPr marL="900113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Форма изменения рецепта</a:t>
            </a:r>
          </a:p>
          <a:p>
            <a:pPr marL="900113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endParaRPr lang="ru-RU" sz="24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13354610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2986</TotalTime>
  <Words>205</Words>
  <Application>Microsoft Office PowerPoint</Application>
  <PresentationFormat>Широкоэкранный</PresentationFormat>
  <Paragraphs>40</Paragraphs>
  <Slides>17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4" baseType="lpstr">
      <vt:lpstr>Arial</vt:lpstr>
      <vt:lpstr>Bahnschrift</vt:lpstr>
      <vt:lpstr>Calibri</vt:lpstr>
      <vt:lpstr>Calibri Light</vt:lpstr>
      <vt:lpstr>Trebuchet MS</vt:lpstr>
      <vt:lpstr>Wingdings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User</dc:creator>
  <cp:lastModifiedBy>Шарафетдинов Вячеслав Алексеевич</cp:lastModifiedBy>
  <cp:revision>237</cp:revision>
  <dcterms:created xsi:type="dcterms:W3CDTF">2020-03-27T17:11:31Z</dcterms:created>
  <dcterms:modified xsi:type="dcterms:W3CDTF">2020-12-21T16:38:32Z</dcterms:modified>
</cp:coreProperties>
</file>

<file path=docProps/thumbnail.jpeg>
</file>